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6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2026" y="-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675847"/>
            <a:ext cx="9900055" cy="567847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3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</a:t>
            </a:r>
            <a:r>
              <a:rPr kumimoji="1" lang="ja-JP" altLang="en-US" sz="13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23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33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忘れずに</a:t>
            </a:r>
            <a:r>
              <a:rPr kumimoji="1" lang="en-US" altLang="ja-JP" sz="133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133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630842"/>
            <a:ext cx="9900055" cy="567847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3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</a:t>
            </a:r>
            <a:r>
              <a:rPr kumimoji="1"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23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33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忘れずに</a:t>
            </a:r>
            <a:r>
              <a:rPr kumimoji="1" lang="en-US" altLang="ja-JP" sz="133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133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2356599" y="811405"/>
            <a:ext cx="5484766" cy="5484772"/>
            <a:chOff x="661923" y="2103120"/>
            <a:chExt cx="5484766" cy="5484772"/>
          </a:xfrm>
        </p:grpSpPr>
        <p:sp>
          <p:nvSpPr>
            <p:cNvPr id="43" name="円/楕円 42"/>
            <p:cNvSpPr/>
            <p:nvPr/>
          </p:nvSpPr>
          <p:spPr bwMode="auto">
            <a:xfrm>
              <a:off x="661923" y="2103120"/>
              <a:ext cx="5484766" cy="5484772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1398449" y="2264487"/>
              <a:ext cx="4011715" cy="4889282"/>
              <a:chOff x="2000672" y="1628800"/>
              <a:chExt cx="1008112" cy="1224136"/>
            </a:xfrm>
          </p:grpSpPr>
          <p:sp>
            <p:nvSpPr>
              <p:cNvPr id="45" name="ドーナツ 44"/>
              <p:cNvSpPr/>
              <p:nvPr/>
            </p:nvSpPr>
            <p:spPr>
              <a:xfrm>
                <a:off x="2144688" y="1628800"/>
                <a:ext cx="720080" cy="720080"/>
              </a:xfrm>
              <a:prstGeom prst="donut">
                <a:avLst>
                  <a:gd name="adj" fmla="val 15245"/>
                </a:avLst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2000672" y="1988840"/>
                <a:ext cx="1008112" cy="864096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2864768" y="2306699"/>
                <a:ext cx="72008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2864768" y="2132856"/>
                <a:ext cx="72008" cy="1259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2288704" y="2276872"/>
                <a:ext cx="432048" cy="432048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2360712" y="2348880"/>
                <a:ext cx="288032" cy="288032"/>
              </a:xfrm>
              <a:prstGeom prst="ellipse">
                <a:avLst/>
              </a:prstGeom>
              <a:solidFill>
                <a:srgbClr val="FF993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 rot="2700000">
                <a:off x="2468724" y="2384884"/>
                <a:ext cx="7200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テキスト ボックス 235"/>
          <p:cNvSpPr txBox="1"/>
          <p:nvPr/>
        </p:nvSpPr>
        <p:spPr>
          <a:xfrm>
            <a:off x="5945" y="719138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</a:t>
            </a:r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忘れずに</a:t>
            </a:r>
            <a:r>
              <a:rPr kumimoji="1" lang="en-US" altLang="ja-JP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3065644" y="1990822"/>
            <a:ext cx="4066676" cy="4066680"/>
            <a:chOff x="661923" y="2103120"/>
            <a:chExt cx="5484766" cy="5484772"/>
          </a:xfrm>
        </p:grpSpPr>
        <p:sp>
          <p:nvSpPr>
            <p:cNvPr id="44" name="円/楕円 43"/>
            <p:cNvSpPr/>
            <p:nvPr/>
          </p:nvSpPr>
          <p:spPr bwMode="auto">
            <a:xfrm>
              <a:off x="661923" y="2103120"/>
              <a:ext cx="5484766" cy="5484772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1398449" y="2264487"/>
              <a:ext cx="4011715" cy="4889282"/>
              <a:chOff x="2000672" y="1628800"/>
              <a:chExt cx="1008112" cy="1224136"/>
            </a:xfrm>
          </p:grpSpPr>
          <p:sp>
            <p:nvSpPr>
              <p:cNvPr id="46" name="ドーナツ 45"/>
              <p:cNvSpPr/>
              <p:nvPr/>
            </p:nvSpPr>
            <p:spPr>
              <a:xfrm>
                <a:off x="2144688" y="1628800"/>
                <a:ext cx="720080" cy="720080"/>
              </a:xfrm>
              <a:prstGeom prst="donut">
                <a:avLst>
                  <a:gd name="adj" fmla="val 15245"/>
                </a:avLst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2000672" y="1988840"/>
                <a:ext cx="1008112" cy="864096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2864768" y="2306699"/>
                <a:ext cx="72008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2864768" y="2132856"/>
                <a:ext cx="72008" cy="1259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2288704" y="2276872"/>
                <a:ext cx="432048" cy="432048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2360712" y="2348880"/>
                <a:ext cx="288032" cy="288032"/>
              </a:xfrm>
              <a:prstGeom prst="ellipse">
                <a:avLst/>
              </a:prstGeom>
              <a:solidFill>
                <a:srgbClr val="FF993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 rot="2700000">
                <a:off x="2468724" y="2384884"/>
                <a:ext cx="7200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最後の人は必ず確認</a:t>
            </a: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すること</a:t>
            </a:r>
            <a:endParaRPr kumimoji="1" lang="en-US" altLang="ja-JP" sz="5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945" y="5117994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</a:t>
            </a:r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忘れずに</a:t>
            </a:r>
            <a:r>
              <a:rPr kumimoji="1" lang="en-US" altLang="ja-JP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3431404" y="1542455"/>
            <a:ext cx="3335156" cy="3335160"/>
            <a:chOff x="661923" y="2103120"/>
            <a:chExt cx="5484766" cy="5484772"/>
          </a:xfrm>
        </p:grpSpPr>
        <p:sp>
          <p:nvSpPr>
            <p:cNvPr id="53" name="円/楕円 52"/>
            <p:cNvSpPr/>
            <p:nvPr/>
          </p:nvSpPr>
          <p:spPr bwMode="auto">
            <a:xfrm>
              <a:off x="661923" y="2103120"/>
              <a:ext cx="5484766" cy="5484772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1398449" y="2264487"/>
              <a:ext cx="4011715" cy="4889282"/>
              <a:chOff x="2000672" y="1628800"/>
              <a:chExt cx="1008112" cy="1224136"/>
            </a:xfrm>
          </p:grpSpPr>
          <p:sp>
            <p:nvSpPr>
              <p:cNvPr id="55" name="ドーナツ 54"/>
              <p:cNvSpPr/>
              <p:nvPr/>
            </p:nvSpPr>
            <p:spPr>
              <a:xfrm>
                <a:off x="2144688" y="1628800"/>
                <a:ext cx="720080" cy="720080"/>
              </a:xfrm>
              <a:prstGeom prst="donut">
                <a:avLst>
                  <a:gd name="adj" fmla="val 15245"/>
                </a:avLst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角丸四角形 55"/>
              <p:cNvSpPr/>
              <p:nvPr/>
            </p:nvSpPr>
            <p:spPr>
              <a:xfrm>
                <a:off x="2000672" y="1988840"/>
                <a:ext cx="1008112" cy="864096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>
                <a:off x="2864768" y="2306699"/>
                <a:ext cx="72008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>
                <a:off x="2864768" y="2132856"/>
                <a:ext cx="72008" cy="1259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2288704" y="2276872"/>
                <a:ext cx="432048" cy="432048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2360712" y="2348880"/>
                <a:ext cx="288032" cy="288032"/>
              </a:xfrm>
              <a:prstGeom prst="ellipse">
                <a:avLst/>
              </a:prstGeom>
              <a:solidFill>
                <a:srgbClr val="FF993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>
              <a:xfrm rot="2700000">
                <a:off x="2468724" y="2384884"/>
                <a:ext cx="7200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070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セキュリティチェック</a:t>
            </a:r>
            <a:r>
              <a:rPr kumimoji="1" lang="en-US" altLang="ja-JP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945" y="5117994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</a:t>
            </a:r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忘れずに</a:t>
            </a:r>
            <a:r>
              <a:rPr kumimoji="1" lang="en-US" altLang="ja-JP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3431404" y="1542455"/>
            <a:ext cx="3335156" cy="3335160"/>
            <a:chOff x="661923" y="2103120"/>
            <a:chExt cx="5484766" cy="5484772"/>
          </a:xfrm>
        </p:grpSpPr>
        <p:sp>
          <p:nvSpPr>
            <p:cNvPr id="53" name="円/楕円 52"/>
            <p:cNvSpPr/>
            <p:nvPr/>
          </p:nvSpPr>
          <p:spPr bwMode="auto">
            <a:xfrm>
              <a:off x="661923" y="2103120"/>
              <a:ext cx="5484766" cy="5484772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1398449" y="2264487"/>
              <a:ext cx="4011715" cy="4889282"/>
              <a:chOff x="2000672" y="1628800"/>
              <a:chExt cx="1008112" cy="1224136"/>
            </a:xfrm>
          </p:grpSpPr>
          <p:sp>
            <p:nvSpPr>
              <p:cNvPr id="55" name="ドーナツ 54"/>
              <p:cNvSpPr/>
              <p:nvPr/>
            </p:nvSpPr>
            <p:spPr>
              <a:xfrm>
                <a:off x="2144688" y="1628800"/>
                <a:ext cx="720080" cy="720080"/>
              </a:xfrm>
              <a:prstGeom prst="donut">
                <a:avLst>
                  <a:gd name="adj" fmla="val 15245"/>
                </a:avLst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角丸四角形 55"/>
              <p:cNvSpPr/>
              <p:nvPr/>
            </p:nvSpPr>
            <p:spPr>
              <a:xfrm>
                <a:off x="2000672" y="1988840"/>
                <a:ext cx="1008112" cy="864096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>
                <a:off x="2864768" y="2306699"/>
                <a:ext cx="72008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>
                <a:off x="2864768" y="2132856"/>
                <a:ext cx="72008" cy="1259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2288704" y="2276872"/>
                <a:ext cx="432048" cy="432048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2360712" y="2348880"/>
                <a:ext cx="288032" cy="288032"/>
              </a:xfrm>
              <a:prstGeom prst="ellipse">
                <a:avLst/>
              </a:prstGeom>
              <a:solidFill>
                <a:srgbClr val="FF993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>
              <a:xfrm rot="2700000">
                <a:off x="2468724" y="2384884"/>
                <a:ext cx="7200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4954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pop317_施錠を忘れずに！</dc:title>
  <dc:subject>pop317_施錠を忘れずに！</dc:subject>
  <dc:creator>http://www.digipot.net</dc:creator>
  <cp:lastModifiedBy/>
  <cp:revision>1</cp:revision>
  <dcterms:created xsi:type="dcterms:W3CDTF">2014-07-02T02:39:03Z</dcterms:created>
  <dcterms:modified xsi:type="dcterms:W3CDTF">2014-07-02T06:39:03Z</dcterms:modified>
  <cp:version>1</cp:version>
</cp:coreProperties>
</file>