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4" r:id="rId3"/>
    <p:sldId id="273" r:id="rId4"/>
    <p:sldId id="269" r:id="rId5"/>
    <p:sldId id="286" r:id="rId6"/>
    <p:sldId id="288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2026" y="-43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675847"/>
            <a:ext cx="9900055" cy="567847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230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施錠</a:t>
            </a:r>
            <a:r>
              <a:rPr kumimoji="1" lang="ja-JP" altLang="en-US" sz="138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kumimoji="1" lang="en-US" altLang="ja-JP" sz="23000" b="1" spc="50" dirty="0" smtClean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33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忘れずに</a:t>
            </a:r>
            <a:r>
              <a:rPr kumimoji="1" lang="en-US" altLang="ja-JP" sz="133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en-US" altLang="ja-JP" sz="13300" b="1" spc="50" dirty="0" smtClean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630842"/>
            <a:ext cx="9900055" cy="567847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23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施錠</a:t>
            </a:r>
            <a:r>
              <a:rPr kumimoji="1" lang="ja-JP" altLang="en-US" sz="138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kumimoji="1" lang="en-US" altLang="ja-JP" sz="230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33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忘れずに</a:t>
            </a:r>
            <a:r>
              <a:rPr kumimoji="1" lang="en-US" altLang="ja-JP" sz="133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en-US" altLang="ja-JP" sz="133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399650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グループ化 41"/>
          <p:cNvGrpSpPr/>
          <p:nvPr/>
        </p:nvGrpSpPr>
        <p:grpSpPr>
          <a:xfrm>
            <a:off x="2356599" y="811405"/>
            <a:ext cx="5484766" cy="5484772"/>
            <a:chOff x="661923" y="2103120"/>
            <a:chExt cx="5484766" cy="5484772"/>
          </a:xfrm>
        </p:grpSpPr>
        <p:sp>
          <p:nvSpPr>
            <p:cNvPr id="43" name="円/楕円 42"/>
            <p:cNvSpPr/>
            <p:nvPr/>
          </p:nvSpPr>
          <p:spPr bwMode="auto">
            <a:xfrm>
              <a:off x="661923" y="2103120"/>
              <a:ext cx="5484766" cy="5484772"/>
            </a:xfrm>
            <a:prstGeom prst="ellipse">
              <a:avLst/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4" name="グループ化 43"/>
            <p:cNvGrpSpPr/>
            <p:nvPr/>
          </p:nvGrpSpPr>
          <p:grpSpPr>
            <a:xfrm>
              <a:off x="1398449" y="2264487"/>
              <a:ext cx="4011715" cy="4889282"/>
              <a:chOff x="2000672" y="1628800"/>
              <a:chExt cx="1008112" cy="1224136"/>
            </a:xfrm>
          </p:grpSpPr>
          <p:sp>
            <p:nvSpPr>
              <p:cNvPr id="45" name="ドーナツ 44"/>
              <p:cNvSpPr/>
              <p:nvPr/>
            </p:nvSpPr>
            <p:spPr>
              <a:xfrm>
                <a:off x="2144688" y="1628800"/>
                <a:ext cx="720080" cy="720080"/>
              </a:xfrm>
              <a:prstGeom prst="donut">
                <a:avLst>
                  <a:gd name="adj" fmla="val 15245"/>
                </a:avLst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6" name="角丸四角形 45"/>
              <p:cNvSpPr/>
              <p:nvPr/>
            </p:nvSpPr>
            <p:spPr>
              <a:xfrm>
                <a:off x="2000672" y="1988840"/>
                <a:ext cx="1008112" cy="864096"/>
              </a:xfrm>
              <a:prstGeom prst="roundRect">
                <a:avLst/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角丸四角形 46"/>
              <p:cNvSpPr/>
              <p:nvPr/>
            </p:nvSpPr>
            <p:spPr>
              <a:xfrm>
                <a:off x="2864768" y="2306699"/>
                <a:ext cx="72008" cy="28803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角丸四角形 47"/>
              <p:cNvSpPr/>
              <p:nvPr/>
            </p:nvSpPr>
            <p:spPr>
              <a:xfrm>
                <a:off x="2864768" y="2132856"/>
                <a:ext cx="72008" cy="12595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円/楕円 48"/>
              <p:cNvSpPr/>
              <p:nvPr/>
            </p:nvSpPr>
            <p:spPr>
              <a:xfrm>
                <a:off x="2288704" y="2276872"/>
                <a:ext cx="432048" cy="432048"/>
              </a:xfrm>
              <a:prstGeom prst="ellipse">
                <a:avLst/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円/楕円 49"/>
              <p:cNvSpPr/>
              <p:nvPr/>
            </p:nvSpPr>
            <p:spPr>
              <a:xfrm>
                <a:off x="2360712" y="2348880"/>
                <a:ext cx="288032" cy="288032"/>
              </a:xfrm>
              <a:prstGeom prst="ellipse">
                <a:avLst/>
              </a:prstGeom>
              <a:solidFill>
                <a:srgbClr val="FF9933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角丸四角形 50"/>
              <p:cNvSpPr/>
              <p:nvPr/>
            </p:nvSpPr>
            <p:spPr>
              <a:xfrm rot="2700000">
                <a:off x="2468724" y="2384884"/>
                <a:ext cx="72008" cy="216024"/>
              </a:xfrm>
              <a:prstGeom prst="roundRect">
                <a:avLst>
                  <a:gd name="adj" fmla="val 50000"/>
                </a:avLst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テキスト ボックス 235"/>
          <p:cNvSpPr txBox="1"/>
          <p:nvPr/>
        </p:nvSpPr>
        <p:spPr>
          <a:xfrm>
            <a:off x="5945" y="719138"/>
            <a:ext cx="9900055" cy="144655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8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施錠</a:t>
            </a:r>
            <a:r>
              <a:rPr kumimoji="1" lang="ja-JP" altLang="en-US" sz="72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r>
              <a:rPr kumimoji="1" lang="ja-JP" altLang="en-US" sz="8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忘れずに</a:t>
            </a:r>
            <a:r>
              <a:rPr kumimoji="1" lang="en-US" altLang="ja-JP" sz="8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88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43" name="グループ化 42"/>
          <p:cNvGrpSpPr/>
          <p:nvPr/>
        </p:nvGrpSpPr>
        <p:grpSpPr>
          <a:xfrm>
            <a:off x="3065644" y="1990822"/>
            <a:ext cx="4066676" cy="4066680"/>
            <a:chOff x="661923" y="2103120"/>
            <a:chExt cx="5484766" cy="5484772"/>
          </a:xfrm>
        </p:grpSpPr>
        <p:sp>
          <p:nvSpPr>
            <p:cNvPr id="44" name="円/楕円 43"/>
            <p:cNvSpPr/>
            <p:nvPr/>
          </p:nvSpPr>
          <p:spPr bwMode="auto">
            <a:xfrm>
              <a:off x="661923" y="2103120"/>
              <a:ext cx="5484766" cy="5484772"/>
            </a:xfrm>
            <a:prstGeom prst="ellipse">
              <a:avLst/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5" name="グループ化 44"/>
            <p:cNvGrpSpPr/>
            <p:nvPr/>
          </p:nvGrpSpPr>
          <p:grpSpPr>
            <a:xfrm>
              <a:off x="1398449" y="2264487"/>
              <a:ext cx="4011715" cy="4889282"/>
              <a:chOff x="2000672" y="1628800"/>
              <a:chExt cx="1008112" cy="1224136"/>
            </a:xfrm>
          </p:grpSpPr>
          <p:sp>
            <p:nvSpPr>
              <p:cNvPr id="46" name="ドーナツ 45"/>
              <p:cNvSpPr/>
              <p:nvPr/>
            </p:nvSpPr>
            <p:spPr>
              <a:xfrm>
                <a:off x="2144688" y="1628800"/>
                <a:ext cx="720080" cy="720080"/>
              </a:xfrm>
              <a:prstGeom prst="donut">
                <a:avLst>
                  <a:gd name="adj" fmla="val 15245"/>
                </a:avLst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7" name="角丸四角形 46"/>
              <p:cNvSpPr/>
              <p:nvPr/>
            </p:nvSpPr>
            <p:spPr>
              <a:xfrm>
                <a:off x="2000672" y="1988840"/>
                <a:ext cx="1008112" cy="864096"/>
              </a:xfrm>
              <a:prstGeom prst="roundRect">
                <a:avLst/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角丸四角形 47"/>
              <p:cNvSpPr/>
              <p:nvPr/>
            </p:nvSpPr>
            <p:spPr>
              <a:xfrm>
                <a:off x="2864768" y="2306699"/>
                <a:ext cx="72008" cy="28803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角丸四角形 48"/>
              <p:cNvSpPr/>
              <p:nvPr/>
            </p:nvSpPr>
            <p:spPr>
              <a:xfrm>
                <a:off x="2864768" y="2132856"/>
                <a:ext cx="72008" cy="12595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円/楕円 49"/>
              <p:cNvSpPr/>
              <p:nvPr/>
            </p:nvSpPr>
            <p:spPr>
              <a:xfrm>
                <a:off x="2288704" y="2276872"/>
                <a:ext cx="432048" cy="432048"/>
              </a:xfrm>
              <a:prstGeom prst="ellipse">
                <a:avLst/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円/楕円 50"/>
              <p:cNvSpPr/>
              <p:nvPr/>
            </p:nvSpPr>
            <p:spPr>
              <a:xfrm>
                <a:off x="2360712" y="2348880"/>
                <a:ext cx="288032" cy="288032"/>
              </a:xfrm>
              <a:prstGeom prst="ellipse">
                <a:avLst/>
              </a:prstGeom>
              <a:solidFill>
                <a:srgbClr val="FF9933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角丸四角形 51"/>
              <p:cNvSpPr/>
              <p:nvPr/>
            </p:nvSpPr>
            <p:spPr>
              <a:xfrm rot="2700000">
                <a:off x="2468724" y="2384884"/>
                <a:ext cx="72008" cy="216024"/>
              </a:xfrm>
              <a:prstGeom prst="roundRect">
                <a:avLst>
                  <a:gd name="adj" fmla="val 50000"/>
                </a:avLst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348099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0" y="497285"/>
            <a:ext cx="9906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5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最後の人は必ず確認</a:t>
            </a:r>
            <a:r>
              <a:rPr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すること</a:t>
            </a:r>
            <a:endParaRPr kumimoji="1" lang="en-US" altLang="ja-JP" sz="5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48" name="テキスト ボックス 147"/>
          <p:cNvSpPr txBox="1"/>
          <p:nvPr/>
        </p:nvSpPr>
        <p:spPr>
          <a:xfrm>
            <a:off x="5945" y="5117994"/>
            <a:ext cx="9900055" cy="144655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8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施錠</a:t>
            </a:r>
            <a:r>
              <a:rPr kumimoji="1" lang="ja-JP" altLang="en-US" sz="72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r>
              <a:rPr kumimoji="1" lang="ja-JP" altLang="en-US" sz="8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忘れずに</a:t>
            </a:r>
            <a:r>
              <a:rPr kumimoji="1" lang="en-US" altLang="ja-JP" sz="8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88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52" name="グループ化 51"/>
          <p:cNvGrpSpPr/>
          <p:nvPr/>
        </p:nvGrpSpPr>
        <p:grpSpPr>
          <a:xfrm>
            <a:off x="3431404" y="1542455"/>
            <a:ext cx="3335156" cy="3335160"/>
            <a:chOff x="661923" y="2103120"/>
            <a:chExt cx="5484766" cy="5484772"/>
          </a:xfrm>
        </p:grpSpPr>
        <p:sp>
          <p:nvSpPr>
            <p:cNvPr id="53" name="円/楕円 52"/>
            <p:cNvSpPr/>
            <p:nvPr/>
          </p:nvSpPr>
          <p:spPr bwMode="auto">
            <a:xfrm>
              <a:off x="661923" y="2103120"/>
              <a:ext cx="5484766" cy="5484772"/>
            </a:xfrm>
            <a:prstGeom prst="ellipse">
              <a:avLst/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" name="グループ化 53"/>
            <p:cNvGrpSpPr/>
            <p:nvPr/>
          </p:nvGrpSpPr>
          <p:grpSpPr>
            <a:xfrm>
              <a:off x="1398449" y="2264487"/>
              <a:ext cx="4011715" cy="4889282"/>
              <a:chOff x="2000672" y="1628800"/>
              <a:chExt cx="1008112" cy="1224136"/>
            </a:xfrm>
          </p:grpSpPr>
          <p:sp>
            <p:nvSpPr>
              <p:cNvPr id="55" name="ドーナツ 54"/>
              <p:cNvSpPr/>
              <p:nvPr/>
            </p:nvSpPr>
            <p:spPr>
              <a:xfrm>
                <a:off x="2144688" y="1628800"/>
                <a:ext cx="720080" cy="720080"/>
              </a:xfrm>
              <a:prstGeom prst="donut">
                <a:avLst>
                  <a:gd name="adj" fmla="val 15245"/>
                </a:avLst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56" name="角丸四角形 55"/>
              <p:cNvSpPr/>
              <p:nvPr/>
            </p:nvSpPr>
            <p:spPr>
              <a:xfrm>
                <a:off x="2000672" y="1988840"/>
                <a:ext cx="1008112" cy="864096"/>
              </a:xfrm>
              <a:prstGeom prst="roundRect">
                <a:avLst/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角丸四角形 56"/>
              <p:cNvSpPr/>
              <p:nvPr/>
            </p:nvSpPr>
            <p:spPr>
              <a:xfrm>
                <a:off x="2864768" y="2306699"/>
                <a:ext cx="72008" cy="28803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角丸四角形 57"/>
              <p:cNvSpPr/>
              <p:nvPr/>
            </p:nvSpPr>
            <p:spPr>
              <a:xfrm>
                <a:off x="2864768" y="2132856"/>
                <a:ext cx="72008" cy="12595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円/楕円 58"/>
              <p:cNvSpPr/>
              <p:nvPr/>
            </p:nvSpPr>
            <p:spPr>
              <a:xfrm>
                <a:off x="2288704" y="2276872"/>
                <a:ext cx="432048" cy="432048"/>
              </a:xfrm>
              <a:prstGeom prst="ellipse">
                <a:avLst/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円/楕円 59"/>
              <p:cNvSpPr/>
              <p:nvPr/>
            </p:nvSpPr>
            <p:spPr>
              <a:xfrm>
                <a:off x="2360712" y="2348880"/>
                <a:ext cx="288032" cy="288032"/>
              </a:xfrm>
              <a:prstGeom prst="ellipse">
                <a:avLst/>
              </a:prstGeom>
              <a:solidFill>
                <a:srgbClr val="FF9933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角丸四角形 60"/>
              <p:cNvSpPr/>
              <p:nvPr/>
            </p:nvSpPr>
            <p:spPr>
              <a:xfrm rot="2700000">
                <a:off x="2468724" y="2384884"/>
                <a:ext cx="72008" cy="216024"/>
              </a:xfrm>
              <a:prstGeom prst="roundRect">
                <a:avLst>
                  <a:gd name="adj" fmla="val 50000"/>
                </a:avLst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84070839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0" y="497285"/>
            <a:ext cx="9906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5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セキュリティチェック</a:t>
            </a:r>
            <a:r>
              <a:rPr kumimoji="1" lang="en-US" altLang="ja-JP" sz="5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</a:p>
        </p:txBody>
      </p:sp>
      <p:sp>
        <p:nvSpPr>
          <p:cNvPr id="148" name="テキスト ボックス 147"/>
          <p:cNvSpPr txBox="1"/>
          <p:nvPr/>
        </p:nvSpPr>
        <p:spPr>
          <a:xfrm>
            <a:off x="5945" y="5117994"/>
            <a:ext cx="9900055" cy="144655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8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施錠</a:t>
            </a:r>
            <a:r>
              <a:rPr kumimoji="1" lang="ja-JP" altLang="en-US" sz="72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r>
              <a:rPr kumimoji="1" lang="ja-JP" altLang="en-US" sz="8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忘れずに</a:t>
            </a:r>
            <a:r>
              <a:rPr kumimoji="1" lang="en-US" altLang="ja-JP" sz="8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88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52" name="グループ化 51"/>
          <p:cNvGrpSpPr/>
          <p:nvPr/>
        </p:nvGrpSpPr>
        <p:grpSpPr>
          <a:xfrm>
            <a:off x="3431404" y="1542455"/>
            <a:ext cx="3335156" cy="3335160"/>
            <a:chOff x="661923" y="2103120"/>
            <a:chExt cx="5484766" cy="5484772"/>
          </a:xfrm>
        </p:grpSpPr>
        <p:sp>
          <p:nvSpPr>
            <p:cNvPr id="53" name="円/楕円 52"/>
            <p:cNvSpPr/>
            <p:nvPr/>
          </p:nvSpPr>
          <p:spPr bwMode="auto">
            <a:xfrm>
              <a:off x="661923" y="2103120"/>
              <a:ext cx="5484766" cy="5484772"/>
            </a:xfrm>
            <a:prstGeom prst="ellipse">
              <a:avLst/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" name="グループ化 53"/>
            <p:cNvGrpSpPr/>
            <p:nvPr/>
          </p:nvGrpSpPr>
          <p:grpSpPr>
            <a:xfrm>
              <a:off x="1398449" y="2264487"/>
              <a:ext cx="4011715" cy="4889282"/>
              <a:chOff x="2000672" y="1628800"/>
              <a:chExt cx="1008112" cy="1224136"/>
            </a:xfrm>
          </p:grpSpPr>
          <p:sp>
            <p:nvSpPr>
              <p:cNvPr id="55" name="ドーナツ 54"/>
              <p:cNvSpPr/>
              <p:nvPr/>
            </p:nvSpPr>
            <p:spPr>
              <a:xfrm>
                <a:off x="2144688" y="1628800"/>
                <a:ext cx="720080" cy="720080"/>
              </a:xfrm>
              <a:prstGeom prst="donut">
                <a:avLst>
                  <a:gd name="adj" fmla="val 15245"/>
                </a:avLst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56" name="角丸四角形 55"/>
              <p:cNvSpPr/>
              <p:nvPr/>
            </p:nvSpPr>
            <p:spPr>
              <a:xfrm>
                <a:off x="2000672" y="1988840"/>
                <a:ext cx="1008112" cy="864096"/>
              </a:xfrm>
              <a:prstGeom prst="roundRect">
                <a:avLst/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角丸四角形 56"/>
              <p:cNvSpPr/>
              <p:nvPr/>
            </p:nvSpPr>
            <p:spPr>
              <a:xfrm>
                <a:off x="2864768" y="2306699"/>
                <a:ext cx="72008" cy="28803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角丸四角形 57"/>
              <p:cNvSpPr/>
              <p:nvPr/>
            </p:nvSpPr>
            <p:spPr>
              <a:xfrm>
                <a:off x="2864768" y="2132856"/>
                <a:ext cx="72008" cy="12595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円/楕円 58"/>
              <p:cNvSpPr/>
              <p:nvPr/>
            </p:nvSpPr>
            <p:spPr>
              <a:xfrm>
                <a:off x="2288704" y="2276872"/>
                <a:ext cx="432048" cy="432048"/>
              </a:xfrm>
              <a:prstGeom prst="ellipse">
                <a:avLst/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円/楕円 59"/>
              <p:cNvSpPr/>
              <p:nvPr/>
            </p:nvSpPr>
            <p:spPr>
              <a:xfrm>
                <a:off x="2360712" y="2348880"/>
                <a:ext cx="288032" cy="288032"/>
              </a:xfrm>
              <a:prstGeom prst="ellipse">
                <a:avLst/>
              </a:prstGeom>
              <a:solidFill>
                <a:srgbClr val="FF9933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角丸四角形 60"/>
              <p:cNvSpPr/>
              <p:nvPr/>
            </p:nvSpPr>
            <p:spPr>
              <a:xfrm rot="2700000">
                <a:off x="2468724" y="2384884"/>
                <a:ext cx="72008" cy="216024"/>
              </a:xfrm>
              <a:prstGeom prst="roundRect">
                <a:avLst>
                  <a:gd name="adj" fmla="val 50000"/>
                </a:avLst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4495479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pop317_施錠を忘れずに！</dc:title>
  <dc:subject>pop317_施錠を忘れずに！</dc:subject>
  <dc:creator>http://www.digipot.net</dc:creator>
  <cp:lastModifiedBy/>
  <cp:revision>1</cp:revision>
  <dcterms:created xsi:type="dcterms:W3CDTF">2014-07-02T02:39:03Z</dcterms:created>
  <dcterms:modified xsi:type="dcterms:W3CDTF">2014-07-02T06:39:03Z</dcterms:modified>
  <cp:version>1</cp:version>
</cp:coreProperties>
</file>

<file path=docProps/thumbnail.jpeg>
</file>